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8" r:id="rId3"/>
    <p:sldId id="264" r:id="rId4"/>
    <p:sldId id="273" r:id="rId5"/>
    <p:sldId id="268" r:id="rId6"/>
    <p:sldId id="266" r:id="rId7"/>
    <p:sldId id="270" r:id="rId8"/>
    <p:sldId id="272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A037B62-08FA-4521-A508-559DEBA17691}" type="datetimeFigureOut">
              <a:rPr lang="ar-SA" smtClean="0"/>
              <a:pPr/>
              <a:t>21/03/1433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1AD1EAE-CC0C-4B07-AA8E-B74C7263593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857488" y="533400"/>
            <a:ext cx="5614780" cy="3538542"/>
          </a:xfrm>
        </p:spPr>
        <p:txBody>
          <a:bodyPr/>
          <a:lstStyle/>
          <a:p>
            <a:pPr algn="ctr"/>
            <a:r>
              <a:rPr lang="en-US" sz="8800" cap="none" dirty="0" smtClean="0">
                <a:latin typeface="Edwardian Script ITC" pitchFamily="66" charset="0"/>
              </a:rPr>
              <a:t>Dossier5</a:t>
            </a:r>
            <a:br>
              <a:rPr lang="en-US" sz="8800" cap="none" dirty="0" smtClean="0">
                <a:latin typeface="Edwardian Script ITC" pitchFamily="66" charset="0"/>
              </a:rPr>
            </a:br>
            <a:r>
              <a:rPr lang="en-US" sz="8000" cap="none" dirty="0" err="1" smtClean="0">
                <a:latin typeface="Edwardian Script ITC" pitchFamily="66" charset="0"/>
              </a:rPr>
              <a:t>L’environnement</a:t>
            </a:r>
            <a:endParaRPr lang="ar-SA" sz="8800" cap="none" dirty="0">
              <a:latin typeface="Edwardian Script ITC" pitchFamily="66" charset="0"/>
            </a:endParaRPr>
          </a:p>
        </p:txBody>
      </p:sp>
      <p:pic>
        <p:nvPicPr>
          <p:cNvPr id="5122" name="Picture 2" descr="G:\صور جميلة\tatty_tbear_hugging_h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75"/>
            <a:ext cx="2627784" cy="2143125"/>
          </a:xfrm>
          <a:prstGeom prst="rect">
            <a:avLst/>
          </a:prstGeom>
          <a:noFill/>
        </p:spPr>
      </p:pic>
      <p:pic>
        <p:nvPicPr>
          <p:cNvPr id="5123" name="Picture 3" descr="G:\صور جميلة\Tatty Ted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27784" cy="2357430"/>
          </a:xfrm>
          <a:prstGeom prst="rect">
            <a:avLst/>
          </a:prstGeom>
          <a:noFill/>
        </p:spPr>
      </p:pic>
      <p:pic>
        <p:nvPicPr>
          <p:cNvPr id="5124" name="Picture 4" descr="G:\صور جميلة\teddy-seekcodes(12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714884"/>
            <a:ext cx="2714612" cy="214311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" name="Picture 2" descr="G:\علوم\211120100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785786" y="1428736"/>
            <a:ext cx="7242048" cy="1928818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6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La </a:t>
            </a:r>
            <a:r>
              <a:rPr kumimoji="0" lang="en-US" sz="6000" b="1" i="0" u="none" strike="noStrike" kern="1200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france</a:t>
            </a:r>
            <a:r>
              <a:rPr kumimoji="0" lang="en-US" sz="6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produit</a:t>
            </a:r>
            <a:r>
              <a:rPr kumimoji="0" lang="en-US" sz="6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 </a:t>
            </a:r>
            <a:r>
              <a:rPr 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dwardian Script ITC" pitchFamily="66" charset="0"/>
                <a:ea typeface="+mj-ea"/>
                <a:cs typeface="+mj-cs"/>
              </a:rPr>
              <a:t>des  </a:t>
            </a:r>
            <a:r>
              <a:rPr lang="en-US" sz="6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dwardian Script ITC" pitchFamily="66" charset="0"/>
                <a:ea typeface="+mj-ea"/>
                <a:cs typeface="+mj-cs"/>
              </a:rPr>
              <a:t>tonnes</a:t>
            </a:r>
            <a:r>
              <a:rPr 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dwardian Script ITC" pitchFamily="66" charset="0"/>
                <a:ea typeface="+mj-ea"/>
                <a:cs typeface="+mj-cs"/>
              </a:rPr>
              <a:t> de          d</a:t>
            </a:r>
            <a:r>
              <a:rPr kumimoji="0" lang="en-US" sz="6000" b="1" i="0" u="none" strike="noStrike" kern="1200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Tahoma"/>
              </a:rPr>
              <a:t>échets</a:t>
            </a:r>
            <a:r>
              <a:rPr kumimoji="0" lang="en-US" sz="6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Tahoma"/>
              </a:rPr>
              <a:t> </a:t>
            </a:r>
            <a:endParaRPr kumimoji="0" lang="ar-SA" sz="60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pic>
        <p:nvPicPr>
          <p:cNvPr id="6" name="Picture 5" descr="G:\صور جميلة\teddy-seekcodes(6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57761"/>
            <a:ext cx="2000232" cy="200023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 descr="G:\علوم\dolphin_bycatch_bigbu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357158" y="3929042"/>
            <a:ext cx="7242048" cy="2928958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normalizeH="0" baseline="0" noProof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les rivières transportent les déchets industriels</a:t>
            </a:r>
            <a:endParaRPr kumimoji="0" lang="ar-SA" sz="8000" b="1" i="0" u="none" strike="noStrike" kern="1200" normalizeH="0" baseline="0" noProof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8674" name="Picture 2" descr="http://www.tropical-rainforest-animals.com/image-files/oilcoateddu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عنوان 1"/>
          <p:cNvSpPr txBox="1">
            <a:spLocks/>
          </p:cNvSpPr>
          <p:nvPr/>
        </p:nvSpPr>
        <p:spPr>
          <a:xfrm>
            <a:off x="0" y="214290"/>
            <a:ext cx="7242048" cy="1894514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spc="150" normalizeH="0" baseline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La Marée Noire: Des Oiseaux Mazoutés</a:t>
            </a:r>
            <a:endParaRPr kumimoji="0" lang="ar-SA" sz="6000" b="1" i="0" u="none" strike="noStrike" kern="1200" spc="150" normalizeH="0" baseline="0" noProof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3556" name="Picture 4" descr="http://cdn-wac.emaratalyoum.com/polopoly_fs/1.143684.1271743770!/image/1693998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539552" y="548680"/>
            <a:ext cx="7242048" cy="2608894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les transports routiers,causent de la pollution atmosphérique </a:t>
            </a:r>
            <a:endParaRPr kumimoji="0" lang="ar-SA" sz="60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102" name="Picture 6" descr="http://www.hankstruckpictures.com/pix/trucks/loeb/postcards/mack_lmsw_l_logging_tru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عنوان 1"/>
          <p:cNvSpPr txBox="1">
            <a:spLocks/>
          </p:cNvSpPr>
          <p:nvPr/>
        </p:nvSpPr>
        <p:spPr>
          <a:xfrm>
            <a:off x="571472" y="3857628"/>
            <a:ext cx="7242048" cy="2323142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6000" b="1" i="0" u="none" strike="noStrike" kern="120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chaque année,plus de 15 </a:t>
            </a:r>
            <a:r>
              <a:rPr kumimoji="0" lang="en-US" sz="6000" b="1" i="0" u="none" strike="noStrike" kern="120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millions </a:t>
            </a:r>
            <a:r>
              <a:rPr lang="en-US" sz="6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Edwardian Script ITC" pitchFamily="66" charset="0"/>
              </a:rPr>
              <a:t>d’hectares</a:t>
            </a:r>
            <a:r>
              <a:rPr lang="en-US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Edwardian Script ITC" pitchFamily="66" charset="0"/>
              </a:rPr>
              <a:t>  de </a:t>
            </a:r>
            <a:r>
              <a:rPr kumimoji="0" lang="en-US" sz="6000" b="1" i="0" u="none" strike="noStrike" kern="120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forêts disparaissent dans le monde</a:t>
            </a:r>
            <a:endParaRPr kumimoji="0" lang="ar-SA" sz="6000" i="0" u="none" strike="noStrike" kern="1200" normalizeH="0" baseline="0" noProof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t0.gstatic.com/images?q=tbn:ANd9GcQ_2edNQsdzicT-_fDxTiMg1QnukiKRRhd4_iNYgXDuLsmucn8ypHvhuDH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0"/>
            <a:ext cx="3816424" cy="6858000"/>
          </a:xfrm>
          <a:prstGeom prst="rect">
            <a:avLst/>
          </a:prstGeom>
          <a:noFill/>
        </p:spPr>
      </p:pic>
      <p:pic>
        <p:nvPicPr>
          <p:cNvPr id="2050" name="Picture 2" descr="http://t2.gstatic.com/images?q=tbn:ANd9GcTzvrsc_vVbYme559N6dxOhXB59M6_kkL5_CgLFjWccThuBJviqzE98pTDwx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68485" cy="6858000"/>
          </a:xfrm>
          <a:prstGeom prst="rect">
            <a:avLst/>
          </a:prstGeom>
          <a:noFill/>
        </p:spPr>
      </p:pic>
      <p:sp>
        <p:nvSpPr>
          <p:cNvPr id="4" name="عنوان 1"/>
          <p:cNvSpPr txBox="1">
            <a:spLocks/>
          </p:cNvSpPr>
          <p:nvPr/>
        </p:nvSpPr>
        <p:spPr>
          <a:xfrm>
            <a:off x="0" y="4000504"/>
            <a:ext cx="7242048" cy="1714504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En France, Le Lynx </a:t>
            </a:r>
            <a:r>
              <a:rPr kumimoji="0" lang="en-US" sz="6000" i="0" u="none" strike="noStrike" kern="120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Est</a:t>
            </a:r>
            <a:r>
              <a:rPr kumimoji="0" lang="en-US" sz="6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 </a:t>
            </a:r>
            <a:r>
              <a:rPr kumimoji="0" lang="en-US" sz="6000" i="0" u="none" strike="noStrike" kern="120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Menacé</a:t>
            </a:r>
            <a:r>
              <a:rPr kumimoji="0" lang="en-US" sz="6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 </a:t>
            </a:r>
            <a:r>
              <a:rPr kumimoji="0" lang="en-US" sz="6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D’extinction</a:t>
            </a:r>
            <a:endParaRPr kumimoji="0" lang="ar-SA" sz="60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42910" y="2857496"/>
            <a:ext cx="7242048" cy="1500198"/>
          </a:xfrm>
        </p:spPr>
        <p:txBody>
          <a:bodyPr>
            <a:normAutofit fontScale="90000"/>
          </a:bodyPr>
          <a:lstStyle/>
          <a:p>
            <a:r>
              <a:rPr lang="en-US" sz="9800" cap="none" dirty="0" err="1" smtClean="0">
                <a:latin typeface="Edwardian Script ITC" pitchFamily="66" charset="0"/>
              </a:rPr>
              <a:t>Nour</a:t>
            </a:r>
            <a:r>
              <a:rPr lang="en-US" sz="9800" cap="none" dirty="0" smtClean="0">
                <a:latin typeface="Edwardian Script ITC" pitchFamily="66" charset="0"/>
              </a:rPr>
              <a:t> </a:t>
            </a:r>
            <a:r>
              <a:rPr lang="en-US" sz="9800" cap="none" dirty="0" err="1" smtClean="0">
                <a:latin typeface="Edwardian Script ITC" pitchFamily="66" charset="0"/>
              </a:rPr>
              <a:t>Hamdan</a:t>
            </a:r>
            <a:r>
              <a:rPr lang="en-US" sz="9800" cap="none" dirty="0" smtClean="0">
                <a:latin typeface="Edwardian Script ITC" pitchFamily="66" charset="0"/>
              </a:rPr>
              <a:t>  </a:t>
            </a:r>
            <a:r>
              <a:rPr lang="en-US" sz="6700" cap="none" dirty="0" smtClean="0">
                <a:latin typeface="Edwardian Script ITC" pitchFamily="66" charset="0"/>
              </a:rPr>
              <a:t>8/2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pic>
        <p:nvPicPr>
          <p:cNvPr id="29697" name="Picture 1" descr="G:\صور جميلة\482517ff8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7625"/>
            <a:ext cx="3241675" cy="3000375"/>
          </a:xfrm>
          <a:prstGeom prst="rect">
            <a:avLst/>
          </a:prstGeom>
          <a:noFill/>
        </p:spPr>
      </p:pic>
      <p:pic>
        <p:nvPicPr>
          <p:cNvPr id="29698" name="Picture 2" descr="G:\صور جميلة\157881437018922714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752850"/>
            <a:ext cx="2667000" cy="3105150"/>
          </a:xfrm>
          <a:prstGeom prst="rect">
            <a:avLst/>
          </a:prstGeom>
          <a:noFill/>
        </p:spPr>
      </p:pic>
      <p:pic>
        <p:nvPicPr>
          <p:cNvPr id="29699" name="Picture 3" descr="G:\صور جميلة\teddy-seekcodes(12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86050" cy="2500306"/>
          </a:xfrm>
          <a:prstGeom prst="rect">
            <a:avLst/>
          </a:prstGeom>
          <a:noFill/>
        </p:spPr>
      </p:pic>
      <p:pic>
        <p:nvPicPr>
          <p:cNvPr id="29700" name="Picture 4" descr="G:\صور جميلة\thank-you-for-the-baby-gift-me-to-you-card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0"/>
            <a:ext cx="2495560" cy="257174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215</TotalTime>
  <Words>51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وافر</vt:lpstr>
      <vt:lpstr>Dossier5 L’environnement</vt:lpstr>
      <vt:lpstr>Slide 2</vt:lpstr>
      <vt:lpstr>Slide 3</vt:lpstr>
      <vt:lpstr>Slide 4</vt:lpstr>
      <vt:lpstr>Slide 5</vt:lpstr>
      <vt:lpstr>Slide 6</vt:lpstr>
      <vt:lpstr>Slide 7</vt:lpstr>
      <vt:lpstr>Nour Hamdan  8/2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Dossier5 L’environnement</dc:title>
  <dc:creator> </dc:creator>
  <cp:lastModifiedBy>TOSHIBA</cp:lastModifiedBy>
  <cp:revision>8</cp:revision>
  <dcterms:created xsi:type="dcterms:W3CDTF">2012-02-08T17:21:35Z</dcterms:created>
  <dcterms:modified xsi:type="dcterms:W3CDTF">2012-02-13T17:31:13Z</dcterms:modified>
</cp:coreProperties>
</file>